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0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8" r:id="rId11"/>
    <p:sldId id="290" r:id="rId12"/>
    <p:sldId id="291" r:id="rId13"/>
    <p:sldId id="292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33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>
        <p:scale>
          <a:sx n="44" d="100"/>
          <a:sy n="44" d="100"/>
        </p:scale>
        <p:origin x="-1166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04A44-9CB3-474F-B9D7-016B13CDF6C4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07AA5-2031-4FFA-A822-62156A2B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400" b="1" dirty="0" smtClean="0"/>
              <a:t>Муниципальное бюджетное   дошкольное образовательное  учреждение  детский сад №218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96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СТАЛИНГРАДСКАЯ </a:t>
            </a:r>
          </a:p>
          <a:p>
            <a:pPr algn="ctr"/>
            <a:r>
              <a:rPr lang="ru-RU" sz="5400" b="1" cap="none" spc="0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БИТВА</a:t>
            </a:r>
            <a:endParaRPr lang="ru-RU" sz="5400" b="1" cap="none" spc="0" dirty="0">
              <a:ln w="1905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1800" y="5715001"/>
            <a:ext cx="236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/>
              <a:t>Подготовила </a:t>
            </a:r>
          </a:p>
          <a:p>
            <a:pPr algn="r"/>
            <a:r>
              <a:rPr lang="ru-RU" sz="1400" b="1" dirty="0" smtClean="0"/>
              <a:t>воспитатель:</a:t>
            </a:r>
          </a:p>
          <a:p>
            <a:pPr algn="r"/>
            <a:r>
              <a:rPr lang="ru-RU" sz="1400" b="1" dirty="0" smtClean="0"/>
              <a:t>Одаева Ирина Викторовна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Рисунок 6" descr="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2362200"/>
            <a:ext cx="7010400" cy="4261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ust-see.top/wp-content/uploads/2019/04/rodina-mat-zovet-700x4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"/>
            <a:ext cx="57150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48768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«Родина-Мать зовет!»Памятник, который знают не только во всей стране, но и в мире. Высота скульптуры вместе с постаментом 87 метров. Монумент представляет собой фигуру женщины, олицетворяющей собой образ Родины, она держит в высоко поднятой правой руке меч, а жестом левой руки призывает всех встать на борьбу с врагом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ust-see.top/wp-content/uploads/2019/04/stoyat-nasmert-700x46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6096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Стоять насмерть» – с этими словами герои боролись за свою </a:t>
            </a:r>
            <a:r>
              <a:rPr lang="ru-RU" dirty="0" smtClean="0"/>
              <a:t>землю»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ust-see.top/wp-content/uploads/2019/04/tank-t-34-76-700x46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5410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Танк </a:t>
            </a:r>
            <a:r>
              <a:rPr lang="ru-RU" dirty="0" smtClean="0"/>
              <a:t>Т-34 Сталинградский </a:t>
            </a:r>
            <a:r>
              <a:rPr lang="ru-RU" dirty="0" smtClean="0"/>
              <a:t>Тракторный завод с началом Великой Отечественной войны перешел на выпуск и ремонт танков Т-34. Одна из таких боевых машин установлена на постаменте перед заводом. Памятник установлен в честь трудового подвига коллектива и в память о рабочих, погибших на войне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ust-see.top/wp-content/uploads/2019/04/pamyatnik-sobakam-istrebitelyam-700x46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5486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44196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собакам-истребителям танков. В Сталинградской битве наряду с людьми участвовали собаки. Был сформирован отряд собак-подрывников, который уничтожил большое количество гитлеровцев и вражеских машин. Большая часть бойцов отряда и их четвероногих подопечных погибли. Фигура собаки выполнена в натуральную величину, на спине у нее специальный ранец.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4478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СПАСИБО!</a:t>
            </a:r>
            <a:endParaRPr lang="ru-RU" sz="6000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35814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СТАЛИНГРАД – город, раскинувшийся на правом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берегу Волги.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Теперь этот город называют Волгоградом.</a:t>
            </a:r>
          </a:p>
        </p:txBody>
      </p:sp>
      <p:pic>
        <p:nvPicPr>
          <p:cNvPr id="10" name="Рисунок 9" descr="фонтан детский хоровод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29199" y="3581400"/>
            <a:ext cx="3851429" cy="3028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сквер на пл. павших борцов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599" y="3581400"/>
            <a:ext cx="4651445" cy="305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талинградский драматический таетр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43400" y="228600"/>
            <a:ext cx="4513505" cy="312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114800"/>
            <a:ext cx="9144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Во время Великой Отечественной войны,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в августе 1942 г. в Сталинград ворвались фашистские танки,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а за ними шла вражеская пехота. Над городом, словно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хищные птицы, кружили бомбардировщики.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Они сбрасывали на дома тысячи бомб.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Так началось наступление на Сталинград.</a:t>
            </a:r>
          </a:p>
        </p:txBody>
      </p:sp>
      <p:pic>
        <p:nvPicPr>
          <p:cNvPr id="6" name="Рисунок 5" descr="немецкие тан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0617" y="457200"/>
            <a:ext cx="423894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49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96948" y="457200"/>
            <a:ext cx="4276704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518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Фашистов встретило героическое сопротивление нашей армии.</a:t>
            </a:r>
          </a:p>
        </p:txBody>
      </p:sp>
      <p:pic>
        <p:nvPicPr>
          <p:cNvPr id="5" name="Рисунок 4" descr="жители города делают оборонительные сооружен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6600" y="1371600"/>
            <a:ext cx="2618326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1905000"/>
            <a:ext cx="2739136" cy="368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76600" y="4495800"/>
            <a:ext cx="2603739" cy="1839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59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96000" y="1905000"/>
            <a:ext cx="2767584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Город постепенно превращался в груду развалин. 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Наши пехотинцы, танкисты, артиллеристы сражались за каждый дом.</a:t>
            </a:r>
          </a:p>
        </p:txBody>
      </p:sp>
      <p:pic>
        <p:nvPicPr>
          <p:cNvPr id="12" name="Рисунок 11" descr="5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86400" y="1447800"/>
            <a:ext cx="3390520" cy="453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5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799" y="1219200"/>
            <a:ext cx="3295135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499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95178" y="3886200"/>
            <a:ext cx="3634022" cy="2701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5780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«Пламя пожаров поднималось на несколько сот метров. Фашистские самолеты пролетали над головой. Не только земля, но и небо дрожало от разрывов. </a:t>
            </a:r>
          </a:p>
        </p:txBody>
      </p:sp>
      <p:pic>
        <p:nvPicPr>
          <p:cNvPr id="6" name="Рисунок 5" descr="4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95400" y="304800"/>
            <a:ext cx="6385209" cy="4161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52400"/>
            <a:ext cx="4114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19 ноября 1942 г.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Красная Армия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в районе Сталинграда нанесла фашистам сокрушительный удар. Наши войска перешли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в наступление.</a:t>
            </a:r>
          </a:p>
        </p:txBody>
      </p:sp>
      <p:pic>
        <p:nvPicPr>
          <p:cNvPr id="5" name="Рисунок 4" descr="советские войс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6600" y="3200400"/>
            <a:ext cx="4495800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81599" y="304800"/>
            <a:ext cx="3740727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1000" y="2971800"/>
            <a:ext cx="2647950" cy="353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685800"/>
            <a:ext cx="4114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2 февраля 1943 г. Битва за Сталинград завершилась победой нашего народа. Фашистские солдаты сдались в плен.</a:t>
            </a:r>
          </a:p>
        </p:txBody>
      </p:sp>
      <p:pic>
        <p:nvPicPr>
          <p:cNvPr id="6" name="Рисунок 5" descr="флаг победы на вершине Мамаева курган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00600" y="311404"/>
            <a:ext cx="3810000" cy="287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69999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3561714"/>
            <a:ext cx="3889624" cy="2884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699999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00600" y="3544570"/>
            <a:ext cx="3810000" cy="2889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Сталинградская битва длилась 200 дней и ночей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С 17 июля 1942 г. по 2 февраля 1943 г.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54864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1 мая 1945 г. в приказе Верховного Главнокомандующего И.В. Сталина г. Сталинград назван в числе первых городов-героев. Городу-герою Волгограду были вручены орден Ленина и медаль "Золотая Звезда". </a:t>
            </a:r>
          </a:p>
        </p:txBody>
      </p:sp>
      <p:pic>
        <p:nvPicPr>
          <p:cNvPr id="12" name="Рисунок 11" descr="hero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1219200"/>
            <a:ext cx="2057400" cy="395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OLeni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5200" y="2286000"/>
            <a:ext cx="2403686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1124</TotalTime>
  <Words>407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121</cp:revision>
  <dcterms:created xsi:type="dcterms:W3CDTF">2014-01-28T13:40:08Z</dcterms:created>
  <dcterms:modified xsi:type="dcterms:W3CDTF">2023-01-31T20:08:35Z</dcterms:modified>
</cp:coreProperties>
</file>